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</p:sldIdLst>
  <p:sldSz cx="14630400" cy="8229600"/>
  <p:notesSz cx="8229600" cy="14630400"/>
  <p:embeddedFontLst>
    <p:embeddedFont>
      <p:font typeface="DM Sans" pitchFamily="2" charset="77"/>
      <p:regular r:id="rId16"/>
      <p:bold r:id="rId17"/>
      <p:italic r:id="rId18"/>
      <p:boldItalic r:id="rId19"/>
    </p:embeddedFont>
    <p:embeddedFont>
      <p:font typeface="DM Sans Medium" panose="020F0502020204030204" pitchFamily="34" charset="0"/>
      <p:regular r:id="rId20"/>
    </p:embeddedFont>
    <p:embeddedFont>
      <p:font typeface="Inter" panose="02000503000000020004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877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47B8E-7FDE-5C01-B85B-E7FA6A41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E5F68-C7D8-9319-A80B-B1AC65A0B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6464C-511D-F147-F657-979B5F6AB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84D53-FE0A-C7F4-0195-AEAA6BFF0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Arrays and OOPs in Java Programming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fundamentals of arrays and object-oriented programming (OOP) in the Java programming language, covering key concepts, examples, and real-world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270040" y="5467112"/>
            <a:ext cx="23143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81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Encapsulation and Data Abstraction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Encapsulation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130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Wrapping data and methods within a single unit, restricting access to data from outside the class.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Abstraction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5130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Hiding implementation details and providing a simplified interface for interacting with objects.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12713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Real-World Examples of Arrays and OOP in Java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5174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 are used to store and manage data in apps, while OOP helps structure code and make it reusable.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5221" y="4989552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4329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Games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6511766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OOP principles are employed to model game objects and their interactions, while arrays store game data.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C1CEC-6093-494D-1FDA-4E27CB1CB1EE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2E08C-4224-891B-1C29-BF08BD469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718E8C-16D1-A799-183B-3877AE48C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E6D522F-65F1-4513-E361-AD28C94D22E7}"/>
              </a:ext>
            </a:extLst>
          </p:cNvPr>
          <p:cNvSpPr/>
          <p:nvPr/>
        </p:nvSpPr>
        <p:spPr>
          <a:xfrm>
            <a:off x="793790" y="3827264"/>
            <a:ext cx="12713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F70B182-63EF-047A-8F4D-410CF7944A79}"/>
              </a:ext>
            </a:extLst>
          </p:cNvPr>
          <p:cNvSpPr/>
          <p:nvPr/>
        </p:nvSpPr>
        <p:spPr>
          <a:xfrm>
            <a:off x="793790" y="3433226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cs typeface="DM Sans Medium" pitchFamily="34" charset="-120"/>
              </a:rPr>
              <a:t>3</a:t>
            </a:r>
            <a:endParaRPr lang="en-US" sz="5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56EE6B0-5D35-3E15-55A6-0AB5AE36569F}"/>
              </a:ext>
            </a:extLst>
          </p:cNvPr>
          <p:cNvSpPr/>
          <p:nvPr/>
        </p:nvSpPr>
        <p:spPr>
          <a:xfrm>
            <a:off x="1672769" y="4496893"/>
            <a:ext cx="4593312" cy="35433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IN" sz="2400" b="1" i="0" dirty="0">
                <a:effectLst/>
                <a:latin typeface="Google Sans"/>
              </a:rPr>
              <a:t>Graphical User Interfaces (GUIs):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E2BA4E-E5E4-800A-2D48-49F5F6862AAA}"/>
              </a:ext>
            </a:extLst>
          </p:cNvPr>
          <p:cNvSpPr/>
          <p:nvPr/>
        </p:nvSpPr>
        <p:spPr>
          <a:xfrm>
            <a:off x="793790" y="5225271"/>
            <a:ext cx="6351270" cy="1444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IN" sz="2000" b="0" i="0" dirty="0">
                <a:effectLst/>
                <a:latin typeface="Google Sans"/>
              </a:rPr>
              <a:t>OOPs is a natural fit for building GUIs, where elements like windows, buttons, and menus are represented as objects. Java's Swing and JavaFX libraries heavily rely on OOPs concepts.</a:t>
            </a:r>
            <a:endParaRPr lang="en-US" sz="20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236E8E3-B02F-559C-B649-9A088DA313E3}"/>
              </a:ext>
            </a:extLst>
          </p:cNvPr>
          <p:cNvSpPr/>
          <p:nvPr/>
        </p:nvSpPr>
        <p:spPr>
          <a:xfrm>
            <a:off x="7485219" y="3501466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cs typeface="DM Sans Medium" pitchFamily="34" charset="-120"/>
              </a:rPr>
              <a:t>4</a:t>
            </a:r>
            <a:endParaRPr lang="en-US" sz="5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531F754-B83D-EAD6-CBD1-D36FFF53F155}"/>
              </a:ext>
            </a:extLst>
          </p:cNvPr>
          <p:cNvSpPr/>
          <p:nvPr/>
        </p:nvSpPr>
        <p:spPr>
          <a:xfrm>
            <a:off x="9243297" y="4491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IN" sz="2400" b="1" i="0" dirty="0">
                <a:effectLst/>
                <a:latin typeface="Google Sans"/>
              </a:rPr>
              <a:t>Web Applications: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EC782A2-3BCE-A74C-BB6C-BF3C84A6F685}"/>
              </a:ext>
            </a:extLst>
          </p:cNvPr>
          <p:cNvSpPr/>
          <p:nvPr/>
        </p:nvSpPr>
        <p:spPr>
          <a:xfrm>
            <a:off x="7485219" y="5217312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IN" sz="2000" b="0" i="0" dirty="0">
                <a:effectLst/>
                <a:latin typeface="Google Sans"/>
              </a:rPr>
              <a:t>Java frameworks like Spring and Jakarta EE leverage OOPs principles to build robust and scalable web applications.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BD4E9-F281-AF61-1FC4-79EFEC0CB1A4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9000">
              <a:schemeClr val="accent1">
                <a:lumMod val="40000"/>
                <a:lumOff val="60000"/>
              </a:schemeClr>
            </a:gs>
            <a:gs pos="86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475ABB-5D74-CFE3-1921-0683D83747EA}"/>
              </a:ext>
            </a:extLst>
          </p:cNvPr>
          <p:cNvSpPr/>
          <p:nvPr/>
        </p:nvSpPr>
        <p:spPr>
          <a:xfrm>
            <a:off x="3354308" y="3237499"/>
            <a:ext cx="79217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0" cap="none" spc="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erican Typewriter" panose="02090604020004020304" pitchFamily="18" charset="77"/>
              </a:rPr>
              <a:t>THANKYOU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C52949-7AB1-78BE-F4C9-6D04DB4F394B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8846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 to Arrays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are Arrays?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 are a fundamental data structure in programming, providing a way to store a fixed-size collection of elements of the same data type.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Use Arrays?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 are used to organize and access related data efficiently, simplifying tasks such as data manipulation, iteration, and search operations.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1540A-5AAA-27E1-83F7-C1EF3BEBF2F3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72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Array Declarations and Initialization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01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79500" y="4235172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Declaration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4058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Declare an array by specifying its data type and name, followed by square brackets.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1501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28791" y="4235172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Initialization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64058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 an array by assigning values to its elements using curly braces.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3A206-95CD-E4BE-D509-2080E46620B4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F99281-0EED-FCA1-C1D0-2C6E9DAD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08200"/>
            <a:ext cx="7772400" cy="2249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A86A4-E8DA-49B5-F99E-2B224C9C364A}"/>
              </a:ext>
            </a:extLst>
          </p:cNvPr>
          <p:cNvSpPr txBox="1"/>
          <p:nvPr/>
        </p:nvSpPr>
        <p:spPr>
          <a:xfrm>
            <a:off x="3131106" y="724394"/>
            <a:ext cx="9680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DM Sans" pitchFamily="2" charset="77"/>
              </a:rPr>
              <a:t>EXAMPLES OF ARRAY DECLARATION</a:t>
            </a:r>
          </a:p>
        </p:txBody>
      </p:sp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86C53BD8-508C-A85B-3381-CE4ADB28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5" y="4971721"/>
            <a:ext cx="7772400" cy="21726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7E1392-3AD5-D146-F784-70837168C420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4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0195"/>
            <a:ext cx="7590949" cy="207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Array Operations (Accessing, Modifying, Searching)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926" y="3022878"/>
            <a:ext cx="554712" cy="5547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2926" y="379940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Accessing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2926" y="4279225"/>
            <a:ext cx="362902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 the value of an element at a specific index.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730" y="3022878"/>
            <a:ext cx="554712" cy="5547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730" y="379940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Modifying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730" y="4279225"/>
            <a:ext cx="362914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 the value of an element at a particular index.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926" y="5654993"/>
            <a:ext cx="554712" cy="5547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2926" y="6431518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Searching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2926" y="6911340"/>
            <a:ext cx="362902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Locate a specific element within the array.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F7ADA-66D5-BD6E-866A-7EB049245009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Array Sorting and Searching Algorithms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210401"/>
            <a:ext cx="30480" cy="3566517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58622" y="370546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78800" y="34655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78111" y="3550563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Sorting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927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like bubble sort, insertion sort, and merge sort organize array elements in a specific order.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60212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7880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35725" y="544722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Searching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8242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like linear search and binary search help efficiently find specific elements within a sorted array.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 to Object-Oriented Programming (OOP)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7168" y="3314938"/>
            <a:ext cx="92869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718316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OOP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207782"/>
            <a:ext cx="825543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programming paradigm that structures code around objects, emphasizing reusability, modularity, and data abstraction.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222843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044" y="4822269"/>
            <a:ext cx="16323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44162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Objects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4931093"/>
            <a:ext cx="717911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Instances of classes, representing real-world entities with properties and behaviors.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222843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9544" y="6545580"/>
            <a:ext cx="168116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Classes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Blueprints for objects, defining their structure and behavior.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F1F95-BB90-23F0-C2C0-3B9FAAAFA080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012"/>
            <a:ext cx="7441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Classes and Objects in Java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69419"/>
            <a:ext cx="3260646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577590"/>
            <a:ext cx="9298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Classes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686651"/>
            <a:ext cx="93285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data members (properties) and methods (functions) that objects of that class will possess.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4752618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0604" y="5360789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Objects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469850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Instances of a class, holding data and having access to methods defined by the class.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3CF09-12D6-0E76-DF66-4DB547BADD6B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60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Inheritance and Polymorphism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23749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Inheritance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04098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ability of a class to inherit properties and methods from its parent class, promoting code reusability.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9360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Polymorphism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71083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ability of an object to take on multiple forms, allowing for flexible and adaptable code.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687008-7079-AD47-4A2B-49F3C47A56D1}"/>
              </a:ext>
            </a:extLst>
          </p:cNvPr>
          <p:cNvSpPr/>
          <p:nvPr/>
        </p:nvSpPr>
        <p:spPr>
          <a:xfrm>
            <a:off x="12872852" y="7790213"/>
            <a:ext cx="1638795" cy="29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527</Words>
  <Application>Microsoft Macintosh PowerPoint</Application>
  <PresentationFormat>Custom</PresentationFormat>
  <Paragraphs>81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DM Sans Medium</vt:lpstr>
      <vt:lpstr>Inter</vt:lpstr>
      <vt:lpstr>Google Sans</vt:lpstr>
      <vt:lpstr>American Typewriter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Armaan Mulani</cp:lastModifiedBy>
  <cp:revision>2</cp:revision>
  <dcterms:created xsi:type="dcterms:W3CDTF">2025-02-07T04:42:14Z</dcterms:created>
  <dcterms:modified xsi:type="dcterms:W3CDTF">2025-02-07T05:30:54Z</dcterms:modified>
</cp:coreProperties>
</file>